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6" r:id="rId8"/>
    <p:sldId id="267" r:id="rId9"/>
    <p:sldId id="268" r:id="rId10"/>
    <p:sldId id="260" r:id="rId11"/>
    <p:sldId id="261" r:id="rId12"/>
    <p:sldId id="262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CF6749-3C84-48F3-9E10-2CE111A5B591}" type="datetimeFigureOut">
              <a:rPr lang="nl-NL" smtClean="0"/>
              <a:t>17-1-2016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9F4BF4-13CD-401C-A711-82B1A7BE25C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Ons zorgstelsel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Ziektekosten, polissen, vergoeding, eigenrisico, zorgtoeslag………en meer.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908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Verzekeraars beconcurreren elkaar</a:t>
            </a:r>
          </a:p>
          <a:p>
            <a:r>
              <a:rPr lang="nl-NL" dirty="0" smtClean="0"/>
              <a:t>Zo blijft de prijs voor consumenten laag </a:t>
            </a:r>
          </a:p>
          <a:p>
            <a:r>
              <a:rPr lang="nl-NL" dirty="0" smtClean="0"/>
              <a:t>Ziekenhuizen concurreren om de gunst van de verzekeraars</a:t>
            </a:r>
          </a:p>
          <a:p>
            <a:r>
              <a:rPr lang="nl-NL" dirty="0" smtClean="0"/>
              <a:t>Die gaan beter en efficiënter werken</a:t>
            </a:r>
          </a:p>
          <a:p>
            <a:r>
              <a:rPr lang="nl-NL" dirty="0" smtClean="0"/>
              <a:t>Die krijgen dan meer patiënten te behandelen</a:t>
            </a:r>
          </a:p>
          <a:p>
            <a:r>
              <a:rPr lang="nl-NL" dirty="0" smtClean="0"/>
              <a:t>Wachtlijsten verdwijnen </a:t>
            </a:r>
          </a:p>
          <a:p>
            <a:r>
              <a:rPr lang="nl-NL" dirty="0" smtClean="0"/>
              <a:t>Zorg wordt goedkoper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Gedachte achter zorgstelsel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5995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Belangrijke rol gekregen:</a:t>
            </a:r>
          </a:p>
          <a:p>
            <a:r>
              <a:rPr lang="nl-NL" dirty="0" smtClean="0"/>
              <a:t>Namens patiënten kopen zij zorg in bij ziekenhuizen/specialisten</a:t>
            </a:r>
          </a:p>
          <a:p>
            <a:r>
              <a:rPr lang="nl-NL" dirty="0" smtClean="0"/>
              <a:t>1 x per jaar kan de patiënt overstappen naar andere verzekeraar</a:t>
            </a:r>
          </a:p>
          <a:p>
            <a:r>
              <a:rPr lang="nl-NL" dirty="0" smtClean="0"/>
              <a:t>Keuzevrijheid voor de patiënt</a:t>
            </a:r>
          </a:p>
          <a:p>
            <a:r>
              <a:rPr lang="nl-NL" dirty="0" smtClean="0"/>
              <a:t>December/ tot 1 februari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Verzekeraars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890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Kortere wachtlijsten :</a:t>
            </a:r>
          </a:p>
          <a:p>
            <a:r>
              <a:rPr lang="nl-NL" dirty="0" smtClean="0"/>
              <a:t>Ziekenhuizen denken meer vanuit de patiënt</a:t>
            </a:r>
          </a:p>
          <a:p>
            <a:r>
              <a:rPr lang="nl-NL" dirty="0" smtClean="0"/>
              <a:t>Consument kan moeilijk kiezen</a:t>
            </a:r>
          </a:p>
          <a:p>
            <a:r>
              <a:rPr lang="nl-NL" dirty="0" smtClean="0"/>
              <a:t>Te  </a:t>
            </a:r>
            <a:r>
              <a:rPr lang="nl-NL" dirty="0" smtClean="0"/>
              <a:t>ingewikkel</a:t>
            </a:r>
            <a:r>
              <a:rPr lang="nl-NL" dirty="0" smtClean="0"/>
              <a:t>de keuzen </a:t>
            </a:r>
            <a:endParaRPr lang="nl-NL" dirty="0" smtClean="0"/>
          </a:p>
          <a:p>
            <a:r>
              <a:rPr lang="nl-NL" dirty="0" smtClean="0"/>
              <a:t> Geen grote verschillen in kosten</a:t>
            </a:r>
          </a:p>
          <a:p>
            <a:r>
              <a:rPr lang="nl-NL" dirty="0"/>
              <a:t>Vrijheid in keuze arts valt tegen </a:t>
            </a:r>
          </a:p>
          <a:p>
            <a:r>
              <a:rPr lang="nl-NL" dirty="0"/>
              <a:t>Een echte zieke heeft niet veel te kiezen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Resultaat zorgaanpassing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438" y="2492896"/>
            <a:ext cx="1039482" cy="88031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92" y="4653136"/>
            <a:ext cx="1254128" cy="12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84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88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Ziektekostenverzekering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824" y="2996952"/>
            <a:ext cx="207808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20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deze klas:  bij wie zijn we verzekerd?</a:t>
            </a:r>
          </a:p>
          <a:p>
            <a:r>
              <a:rPr lang="nl-NL" dirty="0" smtClean="0"/>
              <a:t>Wat is onze verzekering?</a:t>
            </a:r>
          </a:p>
          <a:p>
            <a:r>
              <a:rPr lang="nl-NL" dirty="0" smtClean="0"/>
              <a:t>Hoe heet deze?</a:t>
            </a:r>
          </a:p>
          <a:p>
            <a:r>
              <a:rPr lang="nl-NL" dirty="0" smtClean="0"/>
              <a:t>Waarvoor ben ik verzekerd?</a:t>
            </a:r>
          </a:p>
          <a:p>
            <a:r>
              <a:rPr lang="nl-NL" dirty="0" smtClean="0"/>
              <a:t>Log in of bekijk je polis</a:t>
            </a:r>
          </a:p>
          <a:p>
            <a:r>
              <a:rPr lang="nl-NL" dirty="0" smtClean="0"/>
              <a:t>Wat is je maandpremie??</a:t>
            </a:r>
          </a:p>
          <a:p>
            <a:r>
              <a:rPr lang="nl-NL" dirty="0" smtClean="0"/>
              <a:t>Hoeveel eigen risico heb je</a:t>
            </a:r>
            <a:r>
              <a:rPr lang="nl-NL" dirty="0" smtClean="0"/>
              <a:t>?   </a:t>
            </a:r>
          </a:p>
          <a:p>
            <a:endParaRPr lang="nl-NL" dirty="0" smtClean="0"/>
          </a:p>
          <a:p>
            <a:pPr lvl="8"/>
            <a:endParaRPr lang="nl-NL" dirty="0" smtClean="0"/>
          </a:p>
          <a:p>
            <a:pPr lvl="8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</a:t>
            </a:r>
            <a:r>
              <a:rPr lang="nl-NL" dirty="0" smtClean="0"/>
              <a:t>maatschappijen?? </a:t>
            </a:r>
            <a:endParaRPr lang="nl-N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879" y="3573016"/>
            <a:ext cx="176886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94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2006 is het zorgkosten stelsel radicaal veranderd</a:t>
            </a:r>
          </a:p>
          <a:p>
            <a:r>
              <a:rPr lang="nl-NL" dirty="0" smtClean="0"/>
              <a:t>De inhoud wordt door de minister van volksgezondheid vastgesteld ( wie? ??)</a:t>
            </a:r>
          </a:p>
          <a:p>
            <a:r>
              <a:rPr lang="nl-NL" dirty="0" smtClean="0"/>
              <a:t>Verplicht kopen bij een zorgverzekeraar</a:t>
            </a:r>
          </a:p>
          <a:p>
            <a:r>
              <a:rPr lang="nl-NL" dirty="0" smtClean="0"/>
              <a:t>Verzekeraar moet iedereen accepteren</a:t>
            </a:r>
          </a:p>
          <a:p>
            <a:r>
              <a:rPr lang="nl-NL" dirty="0" smtClean="0"/>
              <a:t>Zorgtoeslag voor mensen met laagste inkomens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Basispolis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26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Huisarts</a:t>
            </a:r>
            <a:r>
              <a:rPr lang="nl-NL" dirty="0"/>
              <a:t>, kraamzorg, medisch specialisten, </a:t>
            </a:r>
            <a:r>
              <a:rPr lang="nl-NL" dirty="0" smtClean="0"/>
              <a:t>(ziekenhuiszorg</a:t>
            </a:r>
            <a:r>
              <a:rPr lang="nl-NL" dirty="0"/>
              <a:t>)</a:t>
            </a:r>
          </a:p>
          <a:p>
            <a:r>
              <a:rPr lang="nl-NL" dirty="0"/>
              <a:t>Wijkverpleging, </a:t>
            </a:r>
            <a:r>
              <a:rPr lang="nl-NL" dirty="0" smtClean="0"/>
              <a:t>GGZ, </a:t>
            </a:r>
            <a:endParaRPr lang="nl-NL" dirty="0"/>
          </a:p>
          <a:p>
            <a:r>
              <a:rPr lang="nl-NL" dirty="0"/>
              <a:t>Eerstelijns psychologische zorg, internethulp</a:t>
            </a:r>
          </a:p>
          <a:p>
            <a:r>
              <a:rPr lang="nl-NL" dirty="0" err="1"/>
              <a:t>THKzorg</a:t>
            </a:r>
            <a:r>
              <a:rPr lang="nl-NL" dirty="0"/>
              <a:t> (controle en behandeling) voor kinderen tot 18 jaar;</a:t>
            </a:r>
          </a:p>
          <a:p>
            <a:r>
              <a:rPr lang="nl-NL" dirty="0" smtClean="0"/>
              <a:t>THK </a:t>
            </a:r>
            <a:r>
              <a:rPr lang="nl-NL" dirty="0"/>
              <a:t>chirurgische zorg (kaakchirurg) en </a:t>
            </a:r>
            <a:r>
              <a:rPr lang="nl-NL" dirty="0" smtClean="0"/>
              <a:t>kunstgebit</a:t>
            </a:r>
          </a:p>
          <a:p>
            <a:r>
              <a:rPr lang="nl-NL" dirty="0"/>
              <a:t>fluoridebehandeling voor kinderen onder de 6 jaar die ‘blijvende’ tanden en kiezen krijgen</a:t>
            </a:r>
            <a:r>
              <a:rPr lang="nl-NL" dirty="0" smtClean="0"/>
              <a:t>;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Basiszorg 2016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69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ziekenvervoer; voor meer zie je polis</a:t>
            </a:r>
            <a:r>
              <a:rPr lang="nl-NL" dirty="0" smtClean="0"/>
              <a:t>!!!</a:t>
            </a:r>
          </a:p>
          <a:p>
            <a:r>
              <a:rPr lang="nl-NL" dirty="0"/>
              <a:t>Eerstelijns psychologische zorg, internethulp</a:t>
            </a:r>
          </a:p>
          <a:p>
            <a:r>
              <a:rPr lang="nl-NL" dirty="0"/>
              <a:t>Stoppen met roken programma, dieetadvies e.d</a:t>
            </a:r>
            <a:r>
              <a:rPr lang="nl-NL" dirty="0" smtClean="0"/>
              <a:t>.</a:t>
            </a:r>
          </a:p>
          <a:p>
            <a:r>
              <a:rPr lang="nl-NL" dirty="0" smtClean="0"/>
              <a:t>Allerlei medicijnen: zie je polisvoorwaarden</a:t>
            </a:r>
          </a:p>
          <a:p>
            <a:r>
              <a:rPr lang="nl-NL" dirty="0"/>
              <a:t>Aan de basisverzekering 2016 wordt de vergoeding van een sportarts toegevoegd</a:t>
            </a:r>
            <a:r>
              <a:rPr lang="nl-NL" dirty="0" smtClean="0"/>
              <a:t>.</a:t>
            </a:r>
          </a:p>
          <a:p>
            <a:r>
              <a:rPr lang="nl-NL" dirty="0">
                <a:solidFill>
                  <a:srgbClr val="FF0000"/>
                </a:solidFill>
              </a:rPr>
              <a:t>Ben je student en 18 jaar geworden? Dan moet je zelf een zorgverzekering afsluiten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Basiszorg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845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Een </a:t>
            </a:r>
            <a:r>
              <a:rPr lang="nl-NL" dirty="0"/>
              <a:t>aanvullende verzekering vergoedt zorg die niet onder de basisverzekering valt, zoals:</a:t>
            </a:r>
          </a:p>
          <a:p>
            <a:endParaRPr lang="nl-NL" dirty="0"/>
          </a:p>
          <a:p>
            <a:r>
              <a:rPr lang="nl-NL" dirty="0"/>
              <a:t>Tandarts</a:t>
            </a:r>
          </a:p>
          <a:p>
            <a:r>
              <a:rPr lang="nl-NL" dirty="0"/>
              <a:t>Therapieën</a:t>
            </a:r>
          </a:p>
          <a:p>
            <a:r>
              <a:rPr lang="nl-NL" dirty="0"/>
              <a:t>Brillen/ brilmonturen/ contactlenzen</a:t>
            </a:r>
          </a:p>
          <a:p>
            <a:r>
              <a:rPr lang="nl-NL" dirty="0"/>
              <a:t>Alternatieve geneeswijzen</a:t>
            </a:r>
          </a:p>
          <a:p>
            <a:r>
              <a:rPr lang="nl-NL" dirty="0"/>
              <a:t>Kraamzorg</a:t>
            </a:r>
          </a:p>
          <a:p>
            <a:r>
              <a:rPr lang="nl-NL" dirty="0" smtClean="0"/>
              <a:t>Je bepaalt </a:t>
            </a:r>
            <a:r>
              <a:rPr lang="nl-NL" dirty="0"/>
              <a:t>zelf of je een aanvullende verzekering neemt.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Aanvullende verzekering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224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Vergoeding verschilt per verzekeraar!</a:t>
            </a:r>
          </a:p>
          <a:p>
            <a:r>
              <a:rPr lang="nl-NL" dirty="0" smtClean="0"/>
              <a:t>Biedt verschillende soorten aanvullende verzekeringen aan</a:t>
            </a:r>
          </a:p>
          <a:p>
            <a:r>
              <a:rPr lang="nl-NL" dirty="0" smtClean="0"/>
              <a:t>Wat past het beste bij jou??</a:t>
            </a:r>
          </a:p>
          <a:p>
            <a:r>
              <a:rPr lang="nl-NL" dirty="0" smtClean="0"/>
              <a:t>Zijn gericht op bijv. jong gezin, iemand die veel fysiotherapie nodig heeft of</a:t>
            </a:r>
            <a:r>
              <a:rPr lang="nl-NL" dirty="0" smtClean="0"/>
              <a:t>…..</a:t>
            </a:r>
          </a:p>
          <a:p>
            <a:r>
              <a:rPr lang="nl-NL" dirty="0" smtClean="0"/>
              <a:t>Aanvullende </a:t>
            </a:r>
            <a:r>
              <a:rPr lang="nl-NL" dirty="0"/>
              <a:t>verzekering voor studenten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Aanvullende verzekering: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252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zorg uit de basisverzekering moet je de eerste 385 € zelf betalen</a:t>
            </a:r>
          </a:p>
          <a:p>
            <a:r>
              <a:rPr lang="nl-NL" dirty="0" smtClean="0"/>
              <a:t>Zodat mensen bewuster omgaan met zorg </a:t>
            </a:r>
          </a:p>
          <a:p>
            <a:r>
              <a:rPr lang="nl-NL" dirty="0" smtClean="0"/>
              <a:t>Niet bij elk pijntje naar de dokter gaan </a:t>
            </a:r>
          </a:p>
          <a:p>
            <a:r>
              <a:rPr lang="nl-NL" dirty="0" smtClean="0"/>
              <a:t>Het </a:t>
            </a:r>
            <a:r>
              <a:rPr lang="nl-NL" dirty="0"/>
              <a:t>eigen risico is </a:t>
            </a:r>
            <a:r>
              <a:rPr lang="nl-NL" dirty="0" smtClean="0"/>
              <a:t>alleen van </a:t>
            </a:r>
            <a:r>
              <a:rPr lang="nl-NL" dirty="0"/>
              <a:t>toepassing op zorgkosten die door de basisverzekering vergoed worden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risico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721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442</Words>
  <Application>Microsoft Office PowerPoint</Application>
  <PresentationFormat>Diavoorstelling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Concours</vt:lpstr>
      <vt:lpstr>Ons zorgstelsel</vt:lpstr>
      <vt:lpstr>Ziektekostenverzekering</vt:lpstr>
      <vt:lpstr>Welke maatschappijen?? </vt:lpstr>
      <vt:lpstr>Basispolis</vt:lpstr>
      <vt:lpstr>Basiszorg 2016 </vt:lpstr>
      <vt:lpstr>Vervolg Basiszorg</vt:lpstr>
      <vt:lpstr>Aanvullende verzekering</vt:lpstr>
      <vt:lpstr>Aanvullende verzekering: </vt:lpstr>
      <vt:lpstr>Eigen risico</vt:lpstr>
      <vt:lpstr>Gedachte achter zorgstelsel</vt:lpstr>
      <vt:lpstr>Verzekeraars</vt:lpstr>
      <vt:lpstr>Resultaat zorgaanpassing</vt:lpstr>
      <vt:lpstr>PowerPoint-presentatie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Ons zorgstelsel</dc:title>
  <dc:creator>Hoogeveen,K.A.G.</dc:creator>
  <cp:lastModifiedBy>Hoogeveen,K.A.G.</cp:lastModifiedBy>
  <cp:revision>7</cp:revision>
  <dcterms:created xsi:type="dcterms:W3CDTF">2016-01-17T11:36:24Z</dcterms:created>
  <dcterms:modified xsi:type="dcterms:W3CDTF">2016-01-17T14:22:26Z</dcterms:modified>
</cp:coreProperties>
</file>